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17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213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4798317-8F51-4B5E-85B6-219EE78DE17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1487EB-B567-461D-BAB5-D3932CDB799C}" type="slidenum">
              <a:rPr lang="de-DE"/>
              <a:pPr/>
              <a:t>1</a:t>
            </a:fld>
            <a:endParaRPr lang="de-DE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BAC0FB-9883-4B5F-9CD6-15A5794FEADF}" type="slidenum">
              <a:rPr lang="de-DE"/>
              <a:pPr/>
              <a:t>10</a:t>
            </a:fld>
            <a:endParaRPr lang="de-DE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591F1-226F-4F3F-BCED-DEE47754F186}" type="slidenum">
              <a:rPr lang="de-DE"/>
              <a:pPr/>
              <a:t>11</a:t>
            </a:fld>
            <a:endParaRPr lang="de-D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5F018E-1606-4F4D-93C1-8A1CF6E93E4B}" type="slidenum">
              <a:rPr lang="de-DE"/>
              <a:pPr/>
              <a:t>2</a:t>
            </a:fld>
            <a:endParaRPr lang="de-DE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4C189B-C86A-4533-8C08-DF4F9BFC6985}" type="slidenum">
              <a:rPr lang="de-DE"/>
              <a:pPr/>
              <a:t>3</a:t>
            </a:fld>
            <a:endParaRPr lang="de-DE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507967-E994-4479-A616-CE3C5618A074}" type="slidenum">
              <a:rPr lang="de-DE"/>
              <a:pPr/>
              <a:t>4</a:t>
            </a:fld>
            <a:endParaRPr lang="de-DE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769CE5-431C-4881-B797-78964E92907B}" type="slidenum">
              <a:rPr lang="de-DE"/>
              <a:pPr/>
              <a:t>5</a:t>
            </a:fld>
            <a:endParaRPr lang="de-DE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696AE1-D4BE-4464-AFF3-2D620494E701}" type="slidenum">
              <a:rPr lang="de-DE"/>
              <a:pPr/>
              <a:t>6</a:t>
            </a:fld>
            <a:endParaRPr lang="de-DE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1E2A19-7EF9-4160-B7C4-2F84CC3F4FD7}" type="slidenum">
              <a:rPr lang="de-DE"/>
              <a:pPr/>
              <a:t>7</a:t>
            </a:fld>
            <a:endParaRPr lang="de-DE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42DD5D-DCAD-4E76-9E48-DFCCB74CCD0C}" type="slidenum">
              <a:rPr lang="de-DE"/>
              <a:pPr/>
              <a:t>8</a:t>
            </a:fld>
            <a:endParaRPr 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7DE3D5-F07C-4B72-B8A8-222E88A9BA1A}" type="slidenum">
              <a:rPr lang="de-DE"/>
              <a:pPr/>
              <a:t>9</a:t>
            </a:fld>
            <a:endParaRPr lang="de-DE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5045D0-74AD-4D76-A8AC-EAF85156E7F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298D0C-E2E3-4F49-98E8-A0B0BA811E1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D683FF-EB3D-4253-A7AE-38EA306F83C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2262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E1D914-8234-4597-9FB6-CE8F2835910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1991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1991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0838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02263" y="2224088"/>
            <a:ext cx="4162425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11AA23-4940-4030-9DF0-DCAF0295908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59650" y="117475"/>
            <a:ext cx="2205038" cy="6867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5887" cy="6867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596978-D9E3-4B50-B50A-77B4F213963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217419-B67C-4D4D-B5E9-5713B0E4F27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1741E2-1917-4F6B-B54F-77A4C24FF1B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7DA96-D9E8-4D3A-A492-3048167D9E8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B30299-043A-491C-90E7-8A19A08D9BF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7A1EAD-0B57-4EE1-B664-DABD64AE9B9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41DE5E-6FF4-4C48-B535-001C5A73248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84C9A3-8D96-4D21-852C-7980FB81351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E5809B-25E1-4778-8F0E-E82B049F761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3B8300-9B6F-461F-B661-6FBC5EEC6F2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91284D-3CDC-47A3-B112-48A06974CF9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67B5F1-CDE8-480D-98BE-CB35D0D175E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2F516A-8D2E-4A33-AAFF-7FE61AF08CE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C7CA8A-735C-4882-951D-5F517D4EE51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2FF06E-5D84-46B2-B60D-99E6A53AD5E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0D1A70-486C-4D15-B71B-43601CFB590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EE77E8-DBBD-4DE1-9DCD-7583E49D230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4AE14C-2CB6-4DC8-823B-D92DD1EDB65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5D8BB2-4D9D-4241-874A-8A5743CB547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FC8E70-9659-4739-88DD-97A2EF3518D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D7EA7A-2DF4-4A67-A138-288E93D5D13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865C7F-222F-426B-84ED-D549D20799D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DAD79A-17E4-4052-A6E3-F512E6C2501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16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166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1A4925-72AF-463F-925B-2CD78E0E2F7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>
          <a:xfrm>
            <a:off x="612775" y="65627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>
          <a:xfrm>
            <a:off x="3556000" y="656272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>
          <a:xfrm>
            <a:off x="7335838" y="65627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5F96EF6-7A60-414D-A75D-84499ED8894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7C06FF-7B14-470E-A9FC-4D55C08A553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FBA731-8B59-4A34-A591-ACEF4594F73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A7D1EF-5266-41CA-8B8B-D924B72A309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73BB88-CC0A-4CB9-8C51-123B8315016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EBBB2061-3C72-46F2-B095-CAC8E877D16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7425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6925" cy="4760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SimSun" charset="-122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SimSun" charset="-122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SimSun" charset="-122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SimSun" charset="-122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SimSun" charset="-122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SimSun" charset="-122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SimSun" charset="-122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SimSun" charset="-122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607425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75663" cy="4760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37500" y="6251575"/>
            <a:ext cx="1970088" cy="1057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6E6E6"/>
          </a:solidFill>
          <a:latin typeface="+mn-lt"/>
          <a:ea typeface="SimSun" charset="-122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ea typeface="SimSun" charset="-122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SimSun" charset="-122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SimSun" charset="-122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SimSun" charset="-122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SimSun" charset="-122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SimSun" charset="-122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SimSun" charset="-122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43F07EE-9B8A-4360-99BE-B005A082B02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3488" cy="4138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fld id="{6084292D-702E-4BA2-BF3C-75452E959E1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SimSun" charset="-122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SimSun" charset="-122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SimSun" charset="-122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SimSun" charset="-122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SimSun" charset="-122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SimSun" charset="-122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SimSun" charset="-122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SimSun" charset="-122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/Pictures/Schule/Einladung%2000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58181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58211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6600" dirty="0">
                <a:solidFill>
                  <a:srgbClr val="FF0000"/>
                </a:solidFill>
                <a:cs typeface="Arial Unicode MS" charset="0"/>
              </a:rPr>
              <a:t>FLEX in der Grundschule Lenzen</a:t>
            </a:r>
          </a:p>
        </p:txBody>
      </p:sp>
      <p:pic>
        <p:nvPicPr>
          <p:cNvPr id="7170" name="Picture 2" descr="file:///C:/Pictures/Schule/Einladung%20001.jpg"/>
          <p:cNvPicPr preferRelativeResize="0">
            <a:picLocks noChangeArrowheads="1"/>
          </p:cNvPicPr>
          <p:nvPr/>
        </p:nvPicPr>
        <p:blipFill>
          <a:blip r:link="rId3" cstate="print"/>
          <a:srcRect/>
          <a:stretch>
            <a:fillRect/>
          </a:stretch>
        </p:blipFill>
        <p:spPr bwMode="auto">
          <a:xfrm>
            <a:off x="2879725" y="4233863"/>
            <a:ext cx="4140200" cy="2786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9363" y="4140200"/>
            <a:ext cx="5219700" cy="2879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Hortbetreuung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4321175" cy="4140200"/>
          </a:xfrm>
          <a:ln/>
        </p:spPr>
        <p:txBody>
          <a:bodyPr tIns="22932"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/>
              <a:t>Betreuung  der Lernzeit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/>
              <a:t>Rückmeldung von Auffälligkeiten oder Schwierigkeiten der Kinder an das FLEX-Team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/>
              <a:t>Kontrolle der AG-Teilnahme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600"/>
              <a:t>Aufsicht bis 14.00 Uhr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3959225"/>
            <a:ext cx="3060700" cy="2700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41913" y="1984375"/>
            <a:ext cx="4040187" cy="4081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>
                <a:solidFill>
                  <a:srgbClr val="00FF00"/>
                </a:solidFill>
                <a:cs typeface="Arial Unicode MS" charset="0"/>
              </a:rPr>
              <a:t>Hortbetreuung durch Mitarbeiter  der Kita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9438" y="3060700"/>
            <a:ext cx="4791075" cy="3929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-600075"/>
            <a:ext cx="9070975" cy="3063875"/>
          </a:xfrm>
          <a:ln/>
        </p:spPr>
        <p:txBody>
          <a:bodyPr tIns="63504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7200">
                <a:solidFill>
                  <a:srgbClr val="FF0000"/>
                </a:solidFill>
              </a:rPr>
              <a:t/>
            </a:r>
            <a:br>
              <a:rPr lang="de-DE" sz="7200">
                <a:solidFill>
                  <a:srgbClr val="FF0000"/>
                </a:solidFill>
              </a:rPr>
            </a:br>
            <a:r>
              <a:rPr lang="de-DE" sz="7200">
                <a:solidFill>
                  <a:srgbClr val="FF0000"/>
                </a:solidFill>
              </a:rPr>
              <a:t>Wir freuen uns auf Ihre Kinder.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Begriffsklärung: </a:t>
            </a:r>
            <a:r>
              <a:rPr lang="de-DE">
                <a:solidFill>
                  <a:srgbClr val="FF0000"/>
                </a:solidFill>
              </a:rPr>
              <a:t>FLEX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619250"/>
            <a:ext cx="8855075" cy="5580063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Flexible Eingangsphase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 - Schüler kommen mit unterschiedlichen Lernvoraussetzungen in die Schule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 - Eingehen auf die Individualität der Kinder durch: 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200"/>
              <a:t>Differenzierung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200"/>
              <a:t>Förderung/Forderung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frühzeitige Einschulung innerhalb eines laufenden Schuljahres ist möglich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Warum FLEX bei uns?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84375"/>
            <a:ext cx="8280400" cy="5002213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/>
              <a:t>Kinder können Lernstoff der 1. und 2. Klasse in ein, zwei oder </a:t>
            </a:r>
            <a:r>
              <a:rPr lang="de-DE" i="1"/>
              <a:t>drei Jahren</a:t>
            </a:r>
            <a:r>
              <a:rPr lang="de-DE"/>
              <a:t> absolvieren ( </a:t>
            </a:r>
            <a:r>
              <a:rPr lang="de-DE" i="1"/>
              <a:t>ohne die Anrechnung eines Wiederholungsjahres)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/>
              <a:t>kleine Klassen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/>
              <a:t>Kinder lernen voneinander und miteinander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/>
              <a:t>Differenzierungsmöglichkeiten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/>
              <a:t>Förderunterricht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Fördern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5002212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Möglichkeiten der Förderung durch Sonderpädagogen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punktuelle, zeitlich begrenzte oder langanhaltende Förderung einzeln oder innerhalb von Kleingruppen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Schwerpunkte: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 - Vertiefung des Lernstoffes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 - Training der Wahrnehmung (</a:t>
            </a:r>
            <a:r>
              <a:rPr lang="de-DE" sz="2800" dirty="0" smtClean="0"/>
              <a:t>optisch, akustisch,    </a:t>
            </a:r>
            <a:endParaRPr lang="de-DE" sz="2800" dirty="0"/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    </a:t>
            </a:r>
            <a:r>
              <a:rPr lang="de-DE" sz="2800" dirty="0" smtClean="0"/>
              <a:t>motorisch,...)</a:t>
            </a:r>
            <a:endParaRPr lang="de-DE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Differenzierung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4049712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erfassen Möglichkeiten  und Voraussetzungen der Kinder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Planung gezielter individueller Übungen im Teilungs- oder auch im gemeinsamen Unterricht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Lernen im eigenen Tempo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individuelle Lernzeit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Leistungsbewertung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4906962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dirty="0"/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Kompetenzorientierte Zeugnisse (Kreuze)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Lern- Entwicklungsgespräche (Jan.)</a:t>
            </a:r>
            <a:endParaRPr lang="de-DE" dirty="0"/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/>
              <a:t>Stempel 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Elterngespräche </a:t>
            </a:r>
            <a:r>
              <a:rPr lang="de-DE" dirty="0"/>
              <a:t>im Okt</a:t>
            </a:r>
            <a:r>
              <a:rPr lang="de-DE" dirty="0" smtClean="0"/>
              <a:t>., </a:t>
            </a:r>
            <a:r>
              <a:rPr lang="de-DE" dirty="0"/>
              <a:t>Mai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Stempelzeugnis/Kompetenzzeugnis </a:t>
            </a:r>
            <a:r>
              <a:rPr lang="de-DE" dirty="0"/>
              <a:t>am Jahresende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/>
              <a:t>Selbsteinschätzung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dirty="0"/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558800"/>
            <a:ext cx="8640763" cy="12509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/>
              <a:t>Pädagogische Begleitung</a:t>
            </a:r>
            <a:br>
              <a:rPr lang="de-DE"/>
            </a:br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619250"/>
            <a:ext cx="8459787" cy="5945188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>
                <a:solidFill>
                  <a:srgbClr val="FF0000"/>
                </a:solidFill>
              </a:rPr>
              <a:t>Betreuung durch das FLEX-Team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>
                <a:solidFill>
                  <a:srgbClr val="FF0000"/>
                </a:solidFill>
              </a:rPr>
              <a:t> 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>
                <a:solidFill>
                  <a:srgbClr val="FF0000"/>
                </a:solidFill>
              </a:rPr>
              <a:t>Gemeinsam</a:t>
            </a:r>
            <a:r>
              <a:rPr lang="de-DE"/>
              <a:t>...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200"/>
              <a:t>Unterricht und Veranstaltungen planen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200"/>
              <a:t>Förderschwerpunkte festlegen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200"/>
              <a:t>Förderpläne schreiben und auswerten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200"/>
              <a:t>in Teamberatungen Lernentwicklungen der Kinder besprechen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200"/>
              <a:t>Elterngespräche durchführen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200"/>
              <a:t> 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Die Stundentafel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414020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21 Unterrichtsstunden je Woche: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 - Teilungsstunden ( 1. Kl. / 2. Kl.)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 - gemeinsame Stunden 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/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Förderstunden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3488" y="4319588"/>
            <a:ext cx="3597275" cy="241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/>
              <a:t>Tagesablauf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984375"/>
            <a:ext cx="4679950" cy="4725988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3200" b="1"/>
              <a:t>Teil 1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3200">
                <a:solidFill>
                  <a:srgbClr val="00FF00"/>
                </a:solidFill>
              </a:rPr>
              <a:t>Beginn  7.30Uhr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3200"/>
              <a:t>(Unterricht im Block)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3200"/>
              <a:t>-Teilungsstunden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3200"/>
              <a:t>- gemeinsamer       Unterricht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3200"/>
              <a:t>Ende11.00Uhr/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3200"/>
              <a:t>12.15Uhr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40325" y="2028825"/>
            <a:ext cx="4219575" cy="4991100"/>
          </a:xfrm>
          <a:ln/>
        </p:spPr>
        <p:txBody>
          <a:bodyPr/>
          <a:lstStyle/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 b="1"/>
              <a:t>2. Teil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/>
              <a:t>Hortbetreuung: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/>
              <a:t> - Mittag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/>
              <a:t> - Individuelle   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/>
              <a:t>   Lernzeit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/>
              <a:t> - </a:t>
            </a:r>
            <a:r>
              <a:rPr lang="de-DE" sz="2400"/>
              <a:t>Arbeitsgemeinschaften</a:t>
            </a:r>
          </a:p>
          <a:p>
            <a:pPr marL="431800" indent="-323850">
              <a:buClr>
                <a:srgbClr val="FF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3200">
                <a:solidFill>
                  <a:srgbClr val="00FF00"/>
                </a:solidFill>
              </a:rPr>
              <a:t>Schulschluss:14.00</a:t>
            </a:r>
            <a:r>
              <a:rPr lang="de-DE" sz="3200"/>
              <a:t>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 Flex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Flex</Template>
  <TotalTime>0</TotalTime>
  <Words>287</Words>
  <Application>Microsoft Office PowerPoint</Application>
  <PresentationFormat>Benutzerdefiniert</PresentationFormat>
  <Paragraphs>83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PP Flex</vt:lpstr>
      <vt:lpstr>Larissa-Design</vt:lpstr>
      <vt:lpstr>Larissa-Design</vt:lpstr>
      <vt:lpstr>Larissa-Design</vt:lpstr>
      <vt:lpstr>Larissa-Design</vt:lpstr>
      <vt:lpstr>Folie 1</vt:lpstr>
      <vt:lpstr>Begriffsklärung: FLEX</vt:lpstr>
      <vt:lpstr>Warum FLEX bei uns?</vt:lpstr>
      <vt:lpstr>Fördern</vt:lpstr>
      <vt:lpstr>Differenzierung</vt:lpstr>
      <vt:lpstr>Leistungsbewertung</vt:lpstr>
      <vt:lpstr>Pädagogische Begleitung </vt:lpstr>
      <vt:lpstr>Die Stundentafel</vt:lpstr>
      <vt:lpstr>Tagesablauf</vt:lpstr>
      <vt:lpstr>Hortbetreuung</vt:lpstr>
      <vt:lpstr> Wir freuen uns auf Ihre Kinder.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voss</dc:creator>
  <cp:lastModifiedBy>voss</cp:lastModifiedBy>
  <cp:revision>2</cp:revision>
  <cp:lastPrinted>1601-01-01T00:00:00Z</cp:lastPrinted>
  <dcterms:created xsi:type="dcterms:W3CDTF">2021-01-07T09:02:22Z</dcterms:created>
  <dcterms:modified xsi:type="dcterms:W3CDTF">2021-01-07T09:17:30Z</dcterms:modified>
</cp:coreProperties>
</file>